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63" r:id="rId15"/>
    <p:sldId id="264" r:id="rId16"/>
    <p:sldId id="271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40" autoAdjust="0"/>
  </p:normalViewPr>
  <p:slideViewPr>
    <p:cSldViewPr snapToGrid="0">
      <p:cViewPr varScale="1">
        <p:scale>
          <a:sx n="89" d="100"/>
          <a:sy n="89" d="100"/>
        </p:scale>
        <p:origin x="4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FE0B85-9AFF-1D7F-8D67-D992CD696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9CAC5B-BFD0-C045-E408-98B943234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97DE66-09D1-6A02-889C-62C34434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6DE89B-290E-DD3E-917A-BC61DD7D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F851FA-5748-D3EA-6516-95DCCFF6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60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DC2636-3FE0-E0CA-5ED1-60241CE6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B548D6-8305-F6FE-D9A6-715020F5C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9B4F4F-E16A-0107-7087-B727252B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45D6E2-087C-52C9-13C4-559D4ADA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825305-6F07-76CB-C9A7-DE58B79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47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2E1C747-4C62-61E7-034E-BC9FE8208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7D69ADB-CD3F-1F14-483B-E302DCE9E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AB6FC5-F17D-282F-ED34-132D9AC6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6D89BC-A193-57C1-8FBF-4661FF6C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798255-E3FD-0E3F-D750-BB0EAC9C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27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AB9AFF-F5DB-1574-48A8-652B39C9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52698F-45D5-897C-930A-4DD3DC546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2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lnSpc>
                <a:spcPct val="150000"/>
              </a:lnSpc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lnSpc>
                <a:spcPct val="150000"/>
              </a:lnSpc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lnSpc>
                <a:spcPct val="150000"/>
              </a:lnSpc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lnSpc>
                <a:spcPct val="150000"/>
              </a:lnSpc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8CB1AE-098F-F51B-0AB4-9C7B55DE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85553D-DD29-CA3A-71E9-D4942237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631BBC-4EDB-1CF9-ABE6-8548E637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18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C4A319-ECCD-C65D-9AF1-99A035E5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C9CF6BE-D1BF-B66F-7C89-E2F8747B7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B13316-AA81-F003-6D40-42DDC958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465A7D-186E-EB19-4193-A47F799B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CB41C2-8DBA-19F2-305C-697A7281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23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57833-7CA7-BEA6-56AF-E6829D54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5B72ED-248D-387F-C425-09FCD40C8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555D8BA-8163-96CE-F760-37C8A5D15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35B5B0-AD53-D9CF-9638-BC7DABCA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0F3B31-43D4-98A7-7A84-B23B26D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BA3B987-44F7-C944-00CA-74617634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70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9A001-858A-84EA-70A1-ED2B3086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0829B0-2D28-76BD-3AB2-A3BF906F0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F58510-3A8C-4594-B395-C8380018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ABAB62F-8086-AE99-2F17-8D8BCEF7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6A6C692-A99E-8575-D029-F7DB7B082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2E2400F-78FC-F391-4902-32FBE2B7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07593BB-C613-5CF4-7044-5D2424324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E7F307-30B0-C5C7-C542-9C00F1EE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72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BE6488-78DE-DDA6-36FF-C6EC6A70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FCC7162-DAA1-791C-A8CC-D2348B1D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FA1A31D-71BA-BB97-62F0-ECD6ACC1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91F5C3-D4DB-2DB1-E352-2E635970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96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A6B02A8-8E29-2630-CB4F-37541558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A8C3A5E-D08B-D1A8-1CD2-A5EEB1D5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97BC1E-C05B-9280-CBF4-88890192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95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901449-FF25-F812-3F71-A5F9A4EB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DD209-E38E-C4A6-96A7-197B3BB5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0396EFF-55A9-DA21-6C67-650D8AC4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C532F9-CD7A-C01B-B3BD-113683F2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FD5B0D-5CBB-2513-D865-0CACD385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D2935E-EF78-17EA-EA44-49392274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79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3C2683-74C8-C03E-E3C0-35D77A28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2651C72-4968-5972-8564-9D7D4A459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194D1B3-C5CE-6A9B-2E46-4CE84FD18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95234C-8E64-04CA-3C18-DB7B1FC9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1B8B52D-6965-F421-5948-1495A78E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57870F-CA41-576B-6F28-9F1C541A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72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5EC10FC-6A67-CBFB-311A-6C5556F3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D806C2-A705-0997-2CE7-45BE2F5B3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3CA510-21B2-1D1C-E035-6724FBF5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72D53-C586-4B3E-B501-D3E462C9B18D}" type="datetimeFigureOut">
              <a:rPr lang="zh-TW" altLang="en-US" smtClean="0"/>
              <a:t>2024/3/5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94AD65-F7B9-A811-65E3-54B1C4494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CB7A25-09E5-38F5-B0EF-7FDF03F20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34CE-2892-46E6-94C0-24775EE2C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79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11902113@ntu.edu.t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65C869-6F29-3406-583C-7E0EF9E89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i="0" dirty="0">
                <a:solidFill>
                  <a:srgbClr val="000000"/>
                </a:solidFill>
                <a:effectLst/>
                <a:latin typeface="dinpro-regular"/>
              </a:rPr>
              <a:t>Detecting Violation of Helmet Rule for Motorcyclists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BF33C4-0E5A-DAAA-DA2F-5C266F34EB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Presenter: </a:t>
            </a:r>
            <a:r>
              <a:rPr lang="zh-TW" altLang="en-US" dirty="0"/>
              <a:t>陳郁仁</a:t>
            </a:r>
            <a:endParaRPr lang="en-US" altLang="zh-TW" dirty="0"/>
          </a:p>
          <a:p>
            <a:r>
              <a:rPr lang="en-US" altLang="zh-TW" dirty="0"/>
              <a:t>E-mail: </a:t>
            </a:r>
            <a:r>
              <a:rPr lang="en-US" altLang="zh-TW" dirty="0">
                <a:hlinkClick r:id="rId2"/>
              </a:rPr>
              <a:t>b11902113@ntu.edu.tw</a:t>
            </a:r>
            <a:endParaRPr lang="en-US" altLang="zh-TW" dirty="0"/>
          </a:p>
          <a:p>
            <a:r>
              <a:rPr lang="en-US" altLang="zh-TW" dirty="0"/>
              <a:t>Phone: 0902358658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206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56C831-7896-A6A6-3083-D21B026B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30E86F9-3025-6255-EF59-C8D2674C8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38" y="1658832"/>
            <a:ext cx="9668085" cy="4834043"/>
          </a:xfrm>
        </p:spPr>
      </p:pic>
    </p:spTree>
    <p:extLst>
      <p:ext uri="{BB962C8B-B14F-4D97-AF65-F5344CB8AC3E}">
        <p14:creationId xmlns:p14="http://schemas.microsoft.com/office/powerpoint/2010/main" val="223344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A1376-EE7A-A1CB-E819-6DEB5785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YOLOv8, pretrained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E2DF5A-4EB8-A0A9-F172-5954FCD49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COCO (Common Object in Context) dataset</a:t>
            </a:r>
          </a:p>
          <a:p>
            <a:r>
              <a:rPr lang="en-US" altLang="zh-TW" dirty="0">
                <a:latin typeface="+mn-lt"/>
              </a:rPr>
              <a:t>Person and </a:t>
            </a:r>
          </a:p>
          <a:p>
            <a:pPr marL="0" indent="0">
              <a:buNone/>
            </a:pPr>
            <a:r>
              <a:rPr lang="en-US" altLang="zh-TW" dirty="0">
                <a:latin typeface="+mn-lt"/>
              </a:rPr>
              <a:t>   Motorcycle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5B4D8C-1BF6-F3C1-2283-9C5C9286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080" y="2781613"/>
            <a:ext cx="8016935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8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7D7A47-F536-2222-A3EC-4D21C801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YOLOv8, pretrained</a:t>
            </a:r>
            <a:endParaRPr lang="zh-TW" altLang="en-US" dirty="0"/>
          </a:p>
        </p:txBody>
      </p:sp>
      <p:pic>
        <p:nvPicPr>
          <p:cNvPr id="4" name="040">
            <a:hlinkClick r:id="" action="ppaction://media"/>
            <a:extLst>
              <a:ext uri="{FF2B5EF4-FFF2-40B4-BE49-F238E27FC236}">
                <a16:creationId xmlns:a16="http://schemas.microsoft.com/office/drawing/2014/main" id="{78062F2F-CD37-A6F8-653B-89D87C34F4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409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402B18-D1CD-1CDE-7ACD-3BB55F80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YOLOv8, pretrained</a:t>
            </a:r>
            <a:endParaRPr lang="zh-TW" altLang="en-US" dirty="0"/>
          </a:p>
        </p:txBody>
      </p:sp>
      <p:pic>
        <p:nvPicPr>
          <p:cNvPr id="5" name="內容版面配置區 4" descr="一張含有 文字, 圖表, 行, 數字 的圖片&#10;&#10;自動產生的描述">
            <a:extLst>
              <a:ext uri="{FF2B5EF4-FFF2-40B4-BE49-F238E27FC236}">
                <a16:creationId xmlns:a16="http://schemas.microsoft.com/office/drawing/2014/main" id="{FC7F4032-5D3F-77F2-FD7F-519DE5DB2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929142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392957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7552E-C844-8783-32BF-29BBF9C9B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970272-968B-8CD4-649B-558864E6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CNN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E1CFC8-21A8-975A-7840-F4E3CD2D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Three convolutional layers</a:t>
            </a:r>
            <a:endParaRPr lang="zh-TW" altLang="en-US" dirty="0">
              <a:latin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CF0E28-E599-C11A-C5BF-3D1C5967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24" y="2850273"/>
            <a:ext cx="9301891" cy="31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8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733D-0D5D-237B-9CE0-154CAD41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22B6DC-3DAF-3CB2-C72A-75C4AE08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CNN Training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DA9D7-2D9A-542C-7DC8-D85C2DBA6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CPU: Intel i9 with 30,000 grayscale images (128 x 128 pixels)</a:t>
            </a:r>
          </a:p>
          <a:p>
            <a:r>
              <a:rPr lang="en-US" altLang="zh-TW" dirty="0">
                <a:latin typeface="+mn-lt"/>
              </a:rPr>
              <a:t>Training time: about 1 hour.</a:t>
            </a:r>
          </a:p>
          <a:p>
            <a:r>
              <a:rPr lang="en-US" altLang="zh-TW" dirty="0">
                <a:latin typeface="+mn-lt"/>
              </a:rPr>
              <a:t>Test set accuracy: 82.8%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101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1F8546-8A37-635F-92C0-A67D5D30A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</a:rPr>
              <a:t>Summary</a:t>
            </a:r>
            <a:endParaRPr lang="zh-TW" altLang="en-US" dirty="0">
              <a:latin typeface="+mj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08CD90-826E-85C6-D56C-1BA699EAC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>
                <a:latin typeface="+mn-lt"/>
              </a:rPr>
              <a:t>Method</a:t>
            </a:r>
            <a:r>
              <a:rPr lang="en-US" altLang="zh-TW" sz="2400" dirty="0">
                <a:latin typeface="+mn-lt"/>
              </a:rPr>
              <a:t>: Using YOLOv8 and CNN to determine whether the motorcyclist or passenger is wearing a helmet or not.</a:t>
            </a:r>
          </a:p>
          <a:p>
            <a:r>
              <a:rPr lang="en-US" altLang="zh-TW" sz="2400" b="1" dirty="0">
                <a:latin typeface="+mn-lt"/>
              </a:rPr>
              <a:t>Steps</a:t>
            </a:r>
            <a:r>
              <a:rPr lang="en-US" altLang="zh-TW" sz="2400" dirty="0">
                <a:latin typeface="+mn-lt"/>
              </a:rPr>
              <a:t>: Training YOLOv8 and CNN models =&gt; Using YOLOv8 to detect the bounding boxes of motorcycles and riders =&gt; Using CNN to identify whether riders and passengers are wearing helmets.</a:t>
            </a:r>
          </a:p>
          <a:p>
            <a:r>
              <a:rPr lang="en-US" altLang="zh-TW" sz="2400" b="1" dirty="0">
                <a:latin typeface="+mn-lt"/>
              </a:rPr>
              <a:t>Results</a:t>
            </a:r>
            <a:r>
              <a:rPr lang="en-US" altLang="zh-TW" sz="2400" dirty="0">
                <a:latin typeface="+mn-lt"/>
              </a:rPr>
              <a:t>: Whether a driver or passenger is wearing a helmet can be correctly identified.</a:t>
            </a:r>
            <a:endParaRPr lang="zh-TW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65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F74AAB-25A9-76B0-DC40-83FA7DA4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Data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91BC3B-2E5F-0C75-7EFB-34BDCA584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100 videos with ground truth bounding box</a:t>
            </a:r>
          </a:p>
          <a:p>
            <a:r>
              <a:rPr lang="en-US" altLang="zh-TW" dirty="0">
                <a:latin typeface="+mn-lt"/>
              </a:rPr>
              <a:t>Each video is 20 seconds, 10 fps</a:t>
            </a:r>
          </a:p>
          <a:p>
            <a:r>
              <a:rPr lang="en-US" altLang="zh-TW" dirty="0">
                <a:latin typeface="+mn-lt"/>
              </a:rPr>
              <a:t>Resolution: 1,920 x 1,080 pixels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0988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A93DE-FEF2-4C7F-6492-1B285847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戶外, 輪, 陸上交通工具, 車輛 的圖片&#10;&#10;自動產生的描述">
            <a:extLst>
              <a:ext uri="{FF2B5EF4-FFF2-40B4-BE49-F238E27FC236}">
                <a16:creationId xmlns:a16="http://schemas.microsoft.com/office/drawing/2014/main" id="{551B440B-4A36-9175-FF0A-BAE60D93E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600" cy="3200400"/>
          </a:xfrm>
        </p:spPr>
      </p:pic>
      <p:pic>
        <p:nvPicPr>
          <p:cNvPr id="7" name="圖片 6" descr="一張含有 戶外, 道路, 車輛, 摩托車 的圖片&#10;&#10;自動產生的描述">
            <a:extLst>
              <a:ext uri="{FF2B5EF4-FFF2-40B4-BE49-F238E27FC236}">
                <a16:creationId xmlns:a16="http://schemas.microsoft.com/office/drawing/2014/main" id="{186CD9B9-8706-9FC8-136F-E6AC32190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8" y="0"/>
            <a:ext cx="5689601" cy="3200401"/>
          </a:xfrm>
          <a:prstGeom prst="rect">
            <a:avLst/>
          </a:prstGeom>
        </p:spPr>
      </p:pic>
      <p:pic>
        <p:nvPicPr>
          <p:cNvPr id="9" name="圖片 8" descr="一張含有 戶外, 陸上交通工具, 文字, 車輛 的圖片&#10;&#10;自動產生的描述">
            <a:extLst>
              <a:ext uri="{FF2B5EF4-FFF2-40B4-BE49-F238E27FC236}">
                <a16:creationId xmlns:a16="http://schemas.microsoft.com/office/drawing/2014/main" id="{C329075B-11EA-9C68-190D-82AA557D5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99"/>
            <a:ext cx="5689602" cy="3200401"/>
          </a:xfrm>
          <a:prstGeom prst="rect">
            <a:avLst/>
          </a:prstGeom>
        </p:spPr>
      </p:pic>
      <p:pic>
        <p:nvPicPr>
          <p:cNvPr id="11" name="圖片 10" descr="一張含有 戶外, 地面, 服裝, 人員 的圖片&#10;&#10;自動產生的描述">
            <a:extLst>
              <a:ext uri="{FF2B5EF4-FFF2-40B4-BE49-F238E27FC236}">
                <a16:creationId xmlns:a16="http://schemas.microsoft.com/office/drawing/2014/main" id="{A0628625-381A-539C-484D-A0FCE3F00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6" y="3657598"/>
            <a:ext cx="5689604" cy="32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7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8AF985-F4FC-4CA3-10A4-649033F9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Labels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 descr="一張含有 美工圖案, 圖形, 設計, 圖解 的圖片&#10;&#10;自動產生的描述">
            <a:extLst>
              <a:ext uri="{FF2B5EF4-FFF2-40B4-BE49-F238E27FC236}">
                <a16:creationId xmlns:a16="http://schemas.microsoft.com/office/drawing/2014/main" id="{A29D2997-D4F5-A014-CD51-45F708289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11" y="1690688"/>
            <a:ext cx="7320560" cy="4771009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C6DA150-C859-4F9A-B262-6B963C0C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0519"/>
            <a:ext cx="3568430" cy="40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7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BF7BFD-5563-4E62-E4A3-2C3C64BF0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Labels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 descr="一張含有 文字, 螢幕擷取畫面, 光線 的圖片&#10;&#10;自動產生的描述">
            <a:extLst>
              <a:ext uri="{FF2B5EF4-FFF2-40B4-BE49-F238E27FC236}">
                <a16:creationId xmlns:a16="http://schemas.microsoft.com/office/drawing/2014/main" id="{E73BAEE6-C7EE-1C8B-6CF7-10B97CCE8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8" y="1530246"/>
            <a:ext cx="8979001" cy="5144220"/>
          </a:xfrm>
        </p:spPr>
      </p:pic>
    </p:spTree>
    <p:extLst>
      <p:ext uri="{BB962C8B-B14F-4D97-AF65-F5344CB8AC3E}">
        <p14:creationId xmlns:p14="http://schemas.microsoft.com/office/powerpoint/2010/main" val="291714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0B22C7-3560-672D-A024-CF320972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Data set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 descr="一張含有 文字, 螢幕擷取畫面, 圖表, 設計 的圖片&#10;&#10;自動產生的描述">
            <a:extLst>
              <a:ext uri="{FF2B5EF4-FFF2-40B4-BE49-F238E27FC236}">
                <a16:creationId xmlns:a16="http://schemas.microsoft.com/office/drawing/2014/main" id="{964C2C80-77D6-2C2B-5DBA-096903204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94087"/>
            <a:ext cx="5526024" cy="5526024"/>
          </a:xfrm>
        </p:spPr>
      </p:pic>
      <p:pic>
        <p:nvPicPr>
          <p:cNvPr id="7" name="圖片 6" descr="一張含有 寫生, 圖畫, 文字, 藝術 的圖片&#10;&#10;自動產生的描述">
            <a:extLst>
              <a:ext uri="{FF2B5EF4-FFF2-40B4-BE49-F238E27FC236}">
                <a16:creationId xmlns:a16="http://schemas.microsoft.com/office/drawing/2014/main" id="{6C921607-99B2-3FA4-AC3F-97F8FEE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822230"/>
            <a:ext cx="58978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2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0C3868-5F57-295F-6B72-44EAB522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Data set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2D20DE-398B-1FCC-9F49-79ECB4F60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Training: 80%</a:t>
            </a:r>
          </a:p>
          <a:p>
            <a:r>
              <a:rPr lang="en-US" altLang="zh-TW" dirty="0">
                <a:latin typeface="+mn-lt"/>
              </a:rPr>
              <a:t>Validation: 10%</a:t>
            </a:r>
          </a:p>
          <a:p>
            <a:r>
              <a:rPr lang="en-US" altLang="zh-TW" dirty="0">
                <a:latin typeface="+mn-lt"/>
              </a:rPr>
              <a:t>Testing: 10%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E4DBB5-A1D2-DF7D-4CDA-1BF2D202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304"/>
            <a:ext cx="3637732" cy="30542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8F95C04-7269-9E0C-A95F-9C9C8A66D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03" y="3560229"/>
            <a:ext cx="4750344" cy="305427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DD7FB26-7484-45D7-B60E-02CE39C24C41}"/>
              </a:ext>
            </a:extLst>
          </p:cNvPr>
          <p:cNvSpPr txBox="1"/>
          <p:nvPr/>
        </p:nvSpPr>
        <p:spPr>
          <a:xfrm>
            <a:off x="10152668" y="1204159"/>
            <a:ext cx="168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motorcycles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5657AB-92E8-44D7-901E-1D58BC7CB5EC}"/>
              </a:ext>
            </a:extLst>
          </p:cNvPr>
          <p:cNvSpPr txBox="1"/>
          <p:nvPr/>
        </p:nvSpPr>
        <p:spPr>
          <a:xfrm>
            <a:off x="10237509" y="4902700"/>
            <a:ext cx="203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Driver with helmet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759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2A17F2-2727-F37D-14CA-62A1C45A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 (You Only Look Once version 8)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 descr="一張含有 文字, 螢幕擷取畫面, 光線 的圖片&#10;&#10;自動產生的描述">
            <a:extLst>
              <a:ext uri="{FF2B5EF4-FFF2-40B4-BE49-F238E27FC236}">
                <a16:creationId xmlns:a16="http://schemas.microsoft.com/office/drawing/2014/main" id="{8CBD616B-2A70-974A-AA5F-9656CFA62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2067164"/>
            <a:ext cx="5693434" cy="4092095"/>
          </a:xfrm>
        </p:spPr>
      </p:pic>
      <p:pic>
        <p:nvPicPr>
          <p:cNvPr id="7" name="圖片 6" descr="一張含有 文字, 螢幕擷取畫面, 藝術 的圖片&#10;&#10;自動產生的描述">
            <a:extLst>
              <a:ext uri="{FF2B5EF4-FFF2-40B4-BE49-F238E27FC236}">
                <a16:creationId xmlns:a16="http://schemas.microsoft.com/office/drawing/2014/main" id="{502CF90F-6545-2B2E-7960-0E2D4ADA6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7165"/>
            <a:ext cx="5865962" cy="409209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99C9FF0-BB36-9F42-44CA-9AA368AFB9EE}"/>
              </a:ext>
            </a:extLst>
          </p:cNvPr>
          <p:cNvSpPr txBox="1"/>
          <p:nvPr/>
        </p:nvSpPr>
        <p:spPr>
          <a:xfrm>
            <a:off x="2262204" y="1768416"/>
            <a:ext cx="146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Ground truth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41A824-F126-A58B-1EEB-E090FBFD87EA}"/>
              </a:ext>
            </a:extLst>
          </p:cNvPr>
          <p:cNvSpPr txBox="1"/>
          <p:nvPr/>
        </p:nvSpPr>
        <p:spPr>
          <a:xfrm>
            <a:off x="8297819" y="1763210"/>
            <a:ext cx="120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Prediction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563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F50051-E813-7956-94D5-F2EAD398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YOLOv8</a:t>
            </a:r>
            <a:endParaRPr lang="zh-TW" altLang="en-US" dirty="0">
              <a:latin typeface="+mn-lt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02DC8FA-EDF1-EBD5-DABD-23B5140F6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3" y="2305438"/>
            <a:ext cx="5777764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8BC9DE6-99A4-F720-74FE-F58A2CA0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11" y="2305439"/>
            <a:ext cx="5902376" cy="435133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F71F284-80B2-4F79-3F05-7DD3F559813B}"/>
              </a:ext>
            </a:extLst>
          </p:cNvPr>
          <p:cNvSpPr txBox="1"/>
          <p:nvPr/>
        </p:nvSpPr>
        <p:spPr>
          <a:xfrm>
            <a:off x="2391597" y="1932314"/>
            <a:ext cx="146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Ground truth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0A0D321-C52F-B72E-7925-4FEEE41B9DC6}"/>
              </a:ext>
            </a:extLst>
          </p:cNvPr>
          <p:cNvSpPr txBox="1"/>
          <p:nvPr/>
        </p:nvSpPr>
        <p:spPr>
          <a:xfrm>
            <a:off x="8427212" y="1927108"/>
            <a:ext cx="120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Prediction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518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206</Words>
  <Application>Microsoft Office PowerPoint</Application>
  <PresentationFormat>寬螢幕</PresentationFormat>
  <Paragraphs>40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dinpro-regular</vt:lpstr>
      <vt:lpstr>標楷體</vt:lpstr>
      <vt:lpstr>Aptos</vt:lpstr>
      <vt:lpstr>Aptos Display</vt:lpstr>
      <vt:lpstr>Arial</vt:lpstr>
      <vt:lpstr>Office 佈景主題</vt:lpstr>
      <vt:lpstr>Detecting Violation of Helmet Rule for Motorcyclists</vt:lpstr>
      <vt:lpstr>Data</vt:lpstr>
      <vt:lpstr>PowerPoint 簡報</vt:lpstr>
      <vt:lpstr>Labels</vt:lpstr>
      <vt:lpstr>Labels</vt:lpstr>
      <vt:lpstr>Data set</vt:lpstr>
      <vt:lpstr>Data set</vt:lpstr>
      <vt:lpstr>YOLOv8 (You Only Look Once version 8)</vt:lpstr>
      <vt:lpstr>YOLOv8</vt:lpstr>
      <vt:lpstr>YOLOv8</vt:lpstr>
      <vt:lpstr>YOLOv8, pretrained</vt:lpstr>
      <vt:lpstr>YOLOv8, pretrained</vt:lpstr>
      <vt:lpstr>YOLOv8, pretrained</vt:lpstr>
      <vt:lpstr>CNN</vt:lpstr>
      <vt:lpstr>CNN Training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Violation of Helmet Rule for Motorcyclists</dc:title>
  <dc:creator>Kevin Chen</dc:creator>
  <cp:lastModifiedBy>Kevin Chen</cp:lastModifiedBy>
  <cp:revision>3</cp:revision>
  <dcterms:created xsi:type="dcterms:W3CDTF">2024-02-16T05:30:27Z</dcterms:created>
  <dcterms:modified xsi:type="dcterms:W3CDTF">2024-03-05T12:33:48Z</dcterms:modified>
</cp:coreProperties>
</file>